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紀彦" initials="紀彦" lastIdx="3" clrIdx="0">
    <p:extLst>
      <p:ext uri="{19B8F6BF-5375-455C-9EA6-DF929625EA0E}">
        <p15:presenceInfo xmlns:p15="http://schemas.microsoft.com/office/powerpoint/2012/main" userId="S::shiyanor@hama-med.ac.jp::acc3627e-71cd-46c1-968e-ea031f3286e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4"/>
  </p:normalViewPr>
  <p:slideViewPr>
    <p:cSldViewPr>
      <p:cViewPr>
        <p:scale>
          <a:sx n="80" d="100"/>
          <a:sy n="80" d="100"/>
        </p:scale>
        <p:origin x="1272" y="4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39018-0102-4C81-AC32-B02D4D064D29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A3C7E-F93D-4EA6-952F-57681DD26C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25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A3C7E-F93D-4EA6-952F-57681DD26CF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970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7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2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5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1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63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3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6387" y="396706"/>
            <a:ext cx="1671638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1478" y="396706"/>
            <a:ext cx="4900613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82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2769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90"/>
            <a:ext cx="5829300" cy="2166937"/>
          </a:xfrm>
        </p:spPr>
        <p:txBody>
          <a:bodyPr anchor="b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6493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2pPr>
            <a:lvl3pPr marL="63298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9479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5972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82466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895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15451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31944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1478" y="2311402"/>
            <a:ext cx="3286125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1903" y="2311402"/>
            <a:ext cx="3286125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93" indent="0">
              <a:buNone/>
              <a:defRPr sz="1385" b="1"/>
            </a:lvl2pPr>
            <a:lvl3pPr marL="632987" indent="0">
              <a:buNone/>
              <a:defRPr sz="1246" b="1"/>
            </a:lvl3pPr>
            <a:lvl4pPr marL="949479" indent="0">
              <a:buNone/>
              <a:defRPr sz="1108" b="1"/>
            </a:lvl4pPr>
            <a:lvl5pPr marL="1265972" indent="0">
              <a:buNone/>
              <a:defRPr sz="1108" b="1"/>
            </a:lvl5pPr>
            <a:lvl6pPr marL="1582466" indent="0">
              <a:buNone/>
              <a:defRPr sz="1108" b="1"/>
            </a:lvl6pPr>
            <a:lvl7pPr marL="1898958" indent="0">
              <a:buNone/>
              <a:defRPr sz="1108" b="1"/>
            </a:lvl7pPr>
            <a:lvl8pPr marL="2215451" indent="0">
              <a:buNone/>
              <a:defRPr sz="1108" b="1"/>
            </a:lvl8pPr>
            <a:lvl9pPr marL="2531944" indent="0">
              <a:buNone/>
              <a:defRPr sz="110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93" indent="0">
              <a:buNone/>
              <a:defRPr sz="1385" b="1"/>
            </a:lvl2pPr>
            <a:lvl3pPr marL="632987" indent="0">
              <a:buNone/>
              <a:defRPr sz="1246" b="1"/>
            </a:lvl3pPr>
            <a:lvl4pPr marL="949479" indent="0">
              <a:buNone/>
              <a:defRPr sz="1108" b="1"/>
            </a:lvl4pPr>
            <a:lvl5pPr marL="1265972" indent="0">
              <a:buNone/>
              <a:defRPr sz="1108" b="1"/>
            </a:lvl5pPr>
            <a:lvl6pPr marL="1582466" indent="0">
              <a:buNone/>
              <a:defRPr sz="1108" b="1"/>
            </a:lvl6pPr>
            <a:lvl7pPr marL="1898958" indent="0">
              <a:buNone/>
              <a:defRPr sz="1108" b="1"/>
            </a:lvl7pPr>
            <a:lvl8pPr marL="2215451" indent="0">
              <a:buNone/>
              <a:defRPr sz="1108" b="1"/>
            </a:lvl8pPr>
            <a:lvl9pPr marL="2531944" indent="0">
              <a:buNone/>
              <a:defRPr sz="110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43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4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22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12"/>
            <a:ext cx="3833812" cy="8454497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969"/>
            </a:lvl1pPr>
            <a:lvl2pPr marL="316493" indent="0">
              <a:buNone/>
              <a:defRPr sz="831"/>
            </a:lvl2pPr>
            <a:lvl3pPr marL="632987" indent="0">
              <a:buNone/>
              <a:defRPr sz="692"/>
            </a:lvl3pPr>
            <a:lvl4pPr marL="949479" indent="0">
              <a:buNone/>
              <a:defRPr sz="623"/>
            </a:lvl4pPr>
            <a:lvl5pPr marL="1265972" indent="0">
              <a:buNone/>
              <a:defRPr sz="623"/>
            </a:lvl5pPr>
            <a:lvl6pPr marL="1582466" indent="0">
              <a:buNone/>
              <a:defRPr sz="623"/>
            </a:lvl6pPr>
            <a:lvl7pPr marL="1898958" indent="0">
              <a:buNone/>
              <a:defRPr sz="623"/>
            </a:lvl7pPr>
            <a:lvl8pPr marL="2215451" indent="0">
              <a:buNone/>
              <a:defRPr sz="623"/>
            </a:lvl8pPr>
            <a:lvl9pPr marL="2531944" indent="0">
              <a:buNone/>
              <a:defRPr sz="6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34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215"/>
            </a:lvl1pPr>
            <a:lvl2pPr marL="316493" indent="0">
              <a:buNone/>
              <a:defRPr sz="1938"/>
            </a:lvl2pPr>
            <a:lvl3pPr marL="632987" indent="0">
              <a:buNone/>
              <a:defRPr sz="1662"/>
            </a:lvl3pPr>
            <a:lvl4pPr marL="949479" indent="0">
              <a:buNone/>
              <a:defRPr sz="1385"/>
            </a:lvl4pPr>
            <a:lvl5pPr marL="1265972" indent="0">
              <a:buNone/>
              <a:defRPr sz="1385"/>
            </a:lvl5pPr>
            <a:lvl6pPr marL="1582466" indent="0">
              <a:buNone/>
              <a:defRPr sz="1385"/>
            </a:lvl6pPr>
            <a:lvl7pPr marL="1898958" indent="0">
              <a:buNone/>
              <a:defRPr sz="1385"/>
            </a:lvl7pPr>
            <a:lvl8pPr marL="2215451" indent="0">
              <a:buNone/>
              <a:defRPr sz="1385"/>
            </a:lvl8pPr>
            <a:lvl9pPr marL="2531944" indent="0">
              <a:buNone/>
              <a:defRPr sz="13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969"/>
            </a:lvl1pPr>
            <a:lvl2pPr marL="316493" indent="0">
              <a:buNone/>
              <a:defRPr sz="831"/>
            </a:lvl2pPr>
            <a:lvl3pPr marL="632987" indent="0">
              <a:buNone/>
              <a:defRPr sz="692"/>
            </a:lvl3pPr>
            <a:lvl4pPr marL="949479" indent="0">
              <a:buNone/>
              <a:defRPr sz="623"/>
            </a:lvl4pPr>
            <a:lvl5pPr marL="1265972" indent="0">
              <a:buNone/>
              <a:defRPr sz="623"/>
            </a:lvl5pPr>
            <a:lvl6pPr marL="1582466" indent="0">
              <a:buNone/>
              <a:defRPr sz="623"/>
            </a:lvl6pPr>
            <a:lvl7pPr marL="1898958" indent="0">
              <a:buNone/>
              <a:defRPr sz="623"/>
            </a:lvl7pPr>
            <a:lvl8pPr marL="2215451" indent="0">
              <a:buNone/>
              <a:defRPr sz="623"/>
            </a:lvl8pPr>
            <a:lvl9pPr marL="2531944" indent="0">
              <a:buNone/>
              <a:defRPr sz="6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3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401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401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401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92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2987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70" indent="-237370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01" indent="-197807" algn="l" defTabSz="63298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33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724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218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712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205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699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191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493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2987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479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5972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466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8958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451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1944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47E2F2E-7720-98B9-2644-9D12FA5BE4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3" y="200472"/>
            <a:ext cx="6446814" cy="9505056"/>
          </a:xfrm>
          <a:prstGeom prst="roundRect">
            <a:avLst>
              <a:gd name="adj" fmla="val 1538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2" y="901388"/>
            <a:ext cx="64468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400" b="1" i="1" dirty="0">
                <a:solidFill>
                  <a:srgbClr val="000000"/>
                </a:solidFill>
                <a:latin typeface="Book Antiqua" panose="02040602050305030304" pitchFamily="18" charset="0"/>
                <a:ea typeface="Trajan Pro" charset="0"/>
                <a:cs typeface="Trajan Pro" charset="0"/>
              </a:rPr>
              <a:t>Off-the-Job Training</a:t>
            </a:r>
            <a:r>
              <a:rPr lang="ja-JP" altLang="en-US" sz="24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Trajan Pro" charset="0"/>
              </a:rPr>
              <a:t>証明書</a:t>
            </a:r>
            <a:endParaRPr lang="en-US" altLang="ja-JP" sz="2400" b="1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Trajan Pro" charset="0"/>
            </a:endParaRPr>
          </a:p>
        </p:txBody>
      </p:sp>
      <p:sp>
        <p:nvSpPr>
          <p:cNvPr id="9" name="正方形/長方形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345" y="8769424"/>
            <a:ext cx="6239303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>
              <a:lnSpc>
                <a:spcPct val="150000"/>
              </a:lnSpc>
            </a:pPr>
            <a:r>
              <a:rPr kumimoji="1" lang="ja-JP" altLang="en-US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</a:t>
            </a:r>
            <a:r>
              <a:rPr kumimoji="1" lang="en-US" altLang="ja-JP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&lt;</a:t>
            </a:r>
            <a:r>
              <a:rPr kumimoji="1" lang="ja-JP" altLang="en-US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署名</a:t>
            </a:r>
            <a:r>
              <a:rPr kumimoji="1" lang="en-US" altLang="ja-JP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&gt;</a:t>
            </a:r>
            <a:r>
              <a:rPr kumimoji="1" lang="ja-JP" altLang="en-US" sz="11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ja-JP" altLang="en-US" sz="11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　　　　　　　　　　　　　　　　　　　　　　　</a:t>
            </a:r>
            <a:r>
              <a:rPr lang="en-US" altLang="ja-JP" sz="100" i="1" u="sng" dirty="0">
                <a:solidFill>
                  <a:schemeClr val="bg1"/>
                </a:solidFill>
                <a:latin typeface="Century"/>
                <a:cs typeface="Century"/>
              </a:rPr>
              <a:t>.</a:t>
            </a:r>
          </a:p>
          <a:p>
            <a:pPr marL="1701800" lvl="2">
              <a:defRPr/>
            </a:pPr>
            <a:r>
              <a:rPr kumimoji="1" lang="ja-JP" altLang="en-US" sz="800" b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修練指導者の署名をコピーして別日程の証明書に使い回す行為は認められません</a:t>
            </a:r>
            <a:r>
              <a:rPr kumimoji="1" lang="en-US" altLang="ja-JP" sz="100" b="0" i="1" u="sng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entury"/>
                <a:ea typeface="ＭＳ Ｐゴシック" panose="020B0600070205080204" pitchFamily="50" charset="-128"/>
                <a:cs typeface="Century"/>
              </a:rPr>
              <a:t>.</a:t>
            </a:r>
            <a:endParaRPr lang="en-US" altLang="ja-JP" sz="800" i="1" dirty="0">
              <a:solidFill>
                <a:schemeClr val="bg1">
                  <a:lumMod val="95000"/>
                </a:schemeClr>
              </a:solidFill>
              <a:latin typeface="Century"/>
              <a:ea typeface="Trajan Pro" charset="0"/>
              <a:cs typeface="Century"/>
            </a:endParaRPr>
          </a:p>
        </p:txBody>
      </p:sp>
      <p:sp>
        <p:nvSpPr>
          <p:cNvPr id="13" name="officeArt object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9665" y="405418"/>
            <a:ext cx="5178669" cy="299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35169" tIns="35169" rIns="35169" bIns="35169" numCol="1" anchor="t">
            <a:noAutofit/>
          </a:bodyPr>
          <a:lstStyle/>
          <a:p>
            <a:pPr algn="ctr"/>
            <a:r>
              <a:rPr lang="ja-JP" altLang="en-US" sz="1315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Trajan Pro" charset="0"/>
              </a:rPr>
              <a:t>　主催団体名／企画名</a:t>
            </a:r>
            <a:endParaRPr lang="en-US" sz="1315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Trajan Pro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65BE87-635A-79CF-1FEE-E9286A6E77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9000" y="3143009"/>
            <a:ext cx="6120000" cy="4914610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bIns="36000">
            <a:spAutoFit/>
          </a:bodyPr>
          <a:lstStyle/>
          <a:p>
            <a:endParaRPr lang="en-US" altLang="ja-JP" sz="10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実技内容　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時間は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30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分（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時間）を最小とし、</a:t>
            </a:r>
            <a:r>
              <a:rPr lang="en-US" altLang="ja-JP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時間に満たない数は切り捨てとす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ること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　　　　　 トレーニング内容は具体的に記載すること</a:t>
            </a:r>
            <a:endParaRPr lang="en-US" altLang="ja-JP" sz="16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552450" lvl="1" indent="-285750">
              <a:lnSpc>
                <a:spcPct val="20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400" u="sng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</a:t>
            </a:r>
            <a:endParaRPr lang="en-US" altLang="ja-JP" sz="1400" dirty="0">
              <a:solidFill>
                <a:schemeClr val="tx1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552450" lvl="1" indent="-285750">
              <a:lnSpc>
                <a:spcPct val="200000"/>
              </a:lnSpc>
              <a:buSzPct val="85000"/>
              <a:buFont typeface="Wingdings" panose="05000000000000000000" pitchFamily="2" charset="2"/>
              <a:buChar char="n"/>
            </a:pPr>
            <a:r>
              <a:rPr lang="ja-JP" altLang="en-US" sz="14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en-US" altLang="ja-JP" sz="14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552450" lvl="1" indent="-285750">
              <a:lnSpc>
                <a:spcPct val="200000"/>
              </a:lnSpc>
              <a:buSzPct val="85000"/>
              <a:buFont typeface="Wingdings" panose="05000000000000000000" pitchFamily="2" charset="2"/>
              <a:buChar char="n"/>
            </a:pPr>
            <a:r>
              <a:rPr lang="ja-JP" altLang="en-US" sz="14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　</a:t>
            </a:r>
            <a:endParaRPr lang="en-US" altLang="ja-JP" sz="14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552450" lvl="1" indent="-285750">
              <a:lnSpc>
                <a:spcPct val="20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400" u="sng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</a:t>
            </a:r>
            <a:endParaRPr lang="en-US" altLang="ja-JP" sz="12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以下は、オンライン</a:t>
            </a:r>
            <a:r>
              <a:rPr lang="en-US" altLang="ja-JP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OFFJT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の場合のみ✓を入れてください。合計</a:t>
            </a:r>
            <a:r>
              <a:rPr lang="en-US" altLang="ja-JP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10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時間を上限として申請に利用できます。　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7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</a:t>
            </a:r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　動画撮影条件、本人確認等、認定条件に則りオンラインで実施しました</a:t>
            </a:r>
            <a:endParaRPr lang="en-US" altLang="ja-JP" sz="7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68039B8-E92B-EC6A-0D88-5D5D2D1836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16832" y="272480"/>
            <a:ext cx="504056" cy="4625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</a:rPr>
              <a:t>団体ロゴ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26EAAAB-97C2-4701-FD59-C2D372F2C5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1000" y="5961144"/>
            <a:ext cx="5796000" cy="2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 wrap="square" lIns="36000" tIns="0" rIns="36000" bIns="0" rtlCol="0" anchor="ctr" anchorCtr="0">
            <a:spAutoFit/>
          </a:bodyPr>
          <a:lstStyle/>
          <a:p>
            <a:pPr marR="0" lvl="0" algn="ctr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実技時間　計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 　</a:t>
            </a:r>
            <a:r>
              <a:rPr kumimoji="1" lang="ja-JP" altLang="en-US" sz="1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　 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×1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=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 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022B9D9-C2F2-8C6B-47BF-FD5759C160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1" y="1391932"/>
            <a:ext cx="6446814" cy="4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下記のものが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《</a:t>
            </a: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係数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×1》</a:t>
            </a: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に該当するトレーニングを修了したことを証明する</a:t>
            </a:r>
            <a:r>
              <a:rPr lang="en-US" altLang="ja-JP" sz="1000" u="sng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.</a:t>
            </a:r>
            <a:endParaRPr kumimoji="1" lang="en-US" altLang="ja-JP" sz="1000" b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  <a:p>
            <a:pPr algn="ctr">
              <a:lnSpc>
                <a:spcPct val="150000"/>
              </a:lnSpc>
            </a:pP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B3E6178-21FF-01BF-CF09-06810F85A0F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16832" y="1711343"/>
            <a:ext cx="622531" cy="573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氏名　　　　　　　　　　　　　　　　　　　　　　　　</a:t>
            </a:r>
            <a:r>
              <a:rPr lang="en-US" altLang="ja-JP" sz="20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</a:t>
            </a: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　　</a:t>
            </a:r>
            <a:endParaRPr lang="en-US" altLang="ja-JP" sz="100" u="sng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  <a:p>
            <a:pPr algn="ctr">
              <a:lnSpc>
                <a:spcPct val="150000"/>
              </a:lnSpc>
            </a:pP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95DBF35-D445-F38D-9FA9-278A7F90F1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89040" y="2727423"/>
            <a:ext cx="504056" cy="299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場所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916EC0-DE86-BBF7-FAFF-34B549C58C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7904" y="2248937"/>
            <a:ext cx="856478" cy="37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</a:pPr>
            <a:r>
              <a:rPr lang="ja-JP" altLang="en-US" sz="105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所属勤務先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CA93CF8-E40D-619E-9213-AF0065406D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5107" y="2718446"/>
            <a:ext cx="1177669" cy="30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050" u="sng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.</a:t>
            </a:r>
            <a:r>
              <a:rPr lang="ja-JP" altLang="en-US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開催年月日</a:t>
            </a:r>
            <a:r>
              <a:rPr lang="en-US" altLang="ja-JP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/</a:t>
            </a:r>
            <a:r>
              <a:rPr lang="ja-JP" altLang="en-US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時間　　</a:t>
            </a:r>
            <a:r>
              <a:rPr lang="en-US" altLang="ja-JP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</a:t>
            </a:r>
            <a:r>
              <a:rPr lang="ja-JP" altLang="en-US" sz="1000" u="sng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　　　　　　　</a:t>
            </a:r>
            <a:r>
              <a:rPr lang="en-US" altLang="ja-JP" sz="1000" u="sng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    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3603F0E-48FA-7A55-6864-6AC14F62A7CB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492896" y="2144688"/>
            <a:ext cx="230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FB284D56-25CE-265C-8181-1E42FF46418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8840" y="2576736"/>
            <a:ext cx="3600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191476FF-3083-352E-5BB2-63513947281E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340768" y="2951177"/>
            <a:ext cx="24292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BA8B061-D4FA-05C0-F0D6-1C535803A3B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4149080" y="2951177"/>
            <a:ext cx="2304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B744967-91C1-1401-0389-FAF8A7D1733E}"/>
              </a:ext>
            </a:extLst>
          </p:cNvPr>
          <p:cNvCxnSpPr>
            <a:cxnSpLocks/>
          </p:cNvCxnSpPr>
          <p:nvPr/>
        </p:nvCxnSpPr>
        <p:spPr>
          <a:xfrm>
            <a:off x="945189" y="4255314"/>
            <a:ext cx="367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2DF2FD19-2EE9-33FD-232C-E6DCE045B4E4}"/>
              </a:ext>
            </a:extLst>
          </p:cNvPr>
          <p:cNvCxnSpPr>
            <a:cxnSpLocks/>
          </p:cNvCxnSpPr>
          <p:nvPr/>
        </p:nvCxnSpPr>
        <p:spPr>
          <a:xfrm>
            <a:off x="945189" y="4675150"/>
            <a:ext cx="367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DA47BC6B-6E1F-B722-AEFD-7EAC163D6EDC}"/>
              </a:ext>
            </a:extLst>
          </p:cNvPr>
          <p:cNvCxnSpPr>
            <a:cxnSpLocks/>
          </p:cNvCxnSpPr>
          <p:nvPr/>
        </p:nvCxnSpPr>
        <p:spPr>
          <a:xfrm>
            <a:off x="945189" y="5094986"/>
            <a:ext cx="367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3901F3A7-8673-13A2-ACBC-EE13F57BBE38}"/>
              </a:ext>
            </a:extLst>
          </p:cNvPr>
          <p:cNvCxnSpPr>
            <a:cxnSpLocks/>
          </p:cNvCxnSpPr>
          <p:nvPr/>
        </p:nvCxnSpPr>
        <p:spPr>
          <a:xfrm>
            <a:off x="945189" y="5514821"/>
            <a:ext cx="367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90938C5-26A0-0CCD-FA20-C71C6D9596D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12976" y="9315916"/>
            <a:ext cx="6370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同</a:t>
            </a:r>
            <a:r>
              <a:rPr kumimoji="1" lang="ja-JP" altLang="en-US" sz="1050" b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所属　　　　　　　　　　　　　　　　　　　　　　　</a:t>
            </a:r>
            <a:r>
              <a:rPr kumimoji="1" lang="ja-JP" altLang="en-US" sz="1800" b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ja-JP" altLang="en-US" dirty="0"/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909505F9-4DE6-0E1E-04AB-C59F3B20831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769989" y="9601111"/>
            <a:ext cx="2179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575C4351-CED7-23A3-D235-166622632CB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772816" y="9596407"/>
            <a:ext cx="12961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35788E7-BDA9-758A-5438-014AAF36E6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1000" y="9406819"/>
            <a:ext cx="138583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</a:t>
            </a:r>
            <a:r>
              <a:rPr kumimoji="1" lang="en-US" altLang="ja-JP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&lt;</a:t>
            </a:r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記名</a:t>
            </a:r>
            <a:r>
              <a:rPr kumimoji="1" lang="en-US" altLang="ja-JP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&gt;</a:t>
            </a:r>
            <a:endParaRPr lang="ja-JP" altLang="en-US" sz="105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9B85C5B6-6DFC-ABFB-A5E2-EFDE46451C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88840" y="2360712"/>
            <a:ext cx="3600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 dirty="0">
              <a:ea typeface="AGENDA人名P正楷書体L1" panose="03000600000000000000"/>
            </a:endParaRPr>
          </a:p>
        </p:txBody>
      </p:sp>
      <p:sp>
        <p:nvSpPr>
          <p:cNvPr id="48" name="ブランク">
            <a:extLst>
              <a:ext uri="{FF2B5EF4-FFF2-40B4-BE49-F238E27FC236}">
                <a16:creationId xmlns:a16="http://schemas.microsoft.com/office/drawing/2014/main" id="{A75EA830-8D49-AB37-1F6C-90127EFB43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8720" y="4472310"/>
            <a:ext cx="3708000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　</a:t>
            </a:r>
            <a:endParaRPr kumimoji="1" lang="ja-JP" altLang="en-US" sz="1200" dirty="0"/>
          </a:p>
        </p:txBody>
      </p:sp>
      <p:sp>
        <p:nvSpPr>
          <p:cNvPr id="27" name="ブランク">
            <a:extLst>
              <a:ext uri="{FF2B5EF4-FFF2-40B4-BE49-F238E27FC236}">
                <a16:creationId xmlns:a16="http://schemas.microsoft.com/office/drawing/2014/main" id="{BFB73F4D-FD2C-A0B1-8910-FA9FABFF8B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8485" y="4033160"/>
            <a:ext cx="3708000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kumimoji="1" lang="ja-JP" altLang="en-US" sz="1200" dirty="0">
              <a:ea typeface="AGENDA人名P正楷書体L1" panose="03000600000000000000"/>
            </a:endParaRPr>
          </a:p>
        </p:txBody>
      </p:sp>
      <p:sp>
        <p:nvSpPr>
          <p:cNvPr id="49" name="ブランク">
            <a:extLst>
              <a:ext uri="{FF2B5EF4-FFF2-40B4-BE49-F238E27FC236}">
                <a16:creationId xmlns:a16="http://schemas.microsoft.com/office/drawing/2014/main" id="{01CC9E7D-5C0F-11A3-8361-46341766A7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8485" y="5309406"/>
            <a:ext cx="3708000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　　　　　　　　　</a:t>
            </a:r>
            <a:endParaRPr kumimoji="1" lang="ja-JP" altLang="en-US" sz="1200" dirty="0"/>
          </a:p>
        </p:txBody>
      </p:sp>
      <p:sp>
        <p:nvSpPr>
          <p:cNvPr id="50" name="ブランク">
            <a:extLst>
              <a:ext uri="{FF2B5EF4-FFF2-40B4-BE49-F238E27FC236}">
                <a16:creationId xmlns:a16="http://schemas.microsoft.com/office/drawing/2014/main" id="{27DA1B34-BDBB-34EB-517C-8E180BF97C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8485" y="4880901"/>
            <a:ext cx="3708000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2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　　　</a:t>
            </a:r>
            <a:endParaRPr kumimoji="1" lang="ja-JP" altLang="en-US" sz="1200" dirty="0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210C9F59-E821-663E-5CD2-2C37BF8E43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69989" y="9397165"/>
            <a:ext cx="21792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07D52B1-EEA1-CFC5-7C5F-815FBCABBF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72816" y="9397165"/>
            <a:ext cx="1296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EA8AB1-8C21-BF52-6215-D8241ED0C1E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0769" y="2759649"/>
            <a:ext cx="24292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ea typeface="AGENDA人名P正楷書体L1" panose="03000600000000000000"/>
              </a:rPr>
              <a:t>　年　月　日　　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：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－ 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：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9DE796B-1016-7518-D419-CA5DEC687F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65054" y="2768568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D9B0CCA-4B46-FEA3-8C67-CE801EA3C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92896" y="1868874"/>
            <a:ext cx="226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600" dirty="0">
              <a:ea typeface="AGENDA人名P正楷書体L1" panose="030006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63646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182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AGENDA人名P正楷書体L1</vt:lpstr>
      <vt:lpstr>Meiryo UI</vt:lpstr>
      <vt:lpstr>Arial</vt:lpstr>
      <vt:lpstr>Book Antiqua</vt:lpstr>
      <vt:lpstr>Calibri</vt:lpstr>
      <vt:lpstr>Century</vt:lpstr>
      <vt:lpstr>Wingdings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Mizuno</dc:creator>
  <cp:lastModifiedBy>jats_13</cp:lastModifiedBy>
  <cp:revision>88</cp:revision>
  <cp:lastPrinted>2015-05-22T14:33:03Z</cp:lastPrinted>
  <dcterms:created xsi:type="dcterms:W3CDTF">2015-05-13T12:33:07Z</dcterms:created>
  <dcterms:modified xsi:type="dcterms:W3CDTF">2024-05-31T09:17:46Z</dcterms:modified>
</cp:coreProperties>
</file>